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10" r:id="rId5"/>
    <p:sldId id="484" r:id="rId6"/>
    <p:sldId id="509" r:id="rId7"/>
    <p:sldId id="485" r:id="rId8"/>
    <p:sldId id="508" r:id="rId9"/>
    <p:sldId id="486" r:id="rId10"/>
    <p:sldId id="507" r:id="rId11"/>
    <p:sldId id="487" r:id="rId12"/>
    <p:sldId id="506" r:id="rId13"/>
    <p:sldId id="488" r:id="rId14"/>
    <p:sldId id="505" r:id="rId15"/>
    <p:sldId id="489" r:id="rId16"/>
    <p:sldId id="504" r:id="rId17"/>
    <p:sldId id="490" r:id="rId18"/>
    <p:sldId id="503" r:id="rId19"/>
    <p:sldId id="491" r:id="rId20"/>
    <p:sldId id="502" r:id="rId21"/>
    <p:sldId id="492" r:id="rId22"/>
    <p:sldId id="501" r:id="rId23"/>
    <p:sldId id="493" r:id="rId24"/>
    <p:sldId id="500" r:id="rId25"/>
    <p:sldId id="494" r:id="rId26"/>
    <p:sldId id="499" r:id="rId27"/>
    <p:sldId id="495" r:id="rId28"/>
    <p:sldId id="498" r:id="rId29"/>
    <p:sldId id="496" r:id="rId30"/>
    <p:sldId id="49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120" autoAdjust="0"/>
    <p:restoredTop sz="94660"/>
  </p:normalViewPr>
  <p:slideViewPr>
    <p:cSldViewPr snapToGrid="0">
      <p:cViewPr>
        <p:scale>
          <a:sx n="51" d="100"/>
          <a:sy n="51" d="100"/>
        </p:scale>
        <p:origin x="3396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G5B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63121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The decibel; current and voltage dividers; electrical power calculations; sine wave root-mean-square (RMS) values; PEP calculations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many watts of electrical power are consumed by a 12 VDC light bulb that draws 0.2 amperes?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2.4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6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5016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G5B05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How many watts are consumed when a current of 7.0 milliamperes flows through a 1,250-ohm resistance?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61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61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11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11 watts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G5B05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How many watts are consumed when a current of 7.0 milliamperes flows through a 1,250-ohm resistance?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61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61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11 milliwatts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11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337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PEP produced by 200 volts peak-to-peak across a 50-ohm dummy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1.4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353.5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400 watts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PEP produced by 200 volts peak-to-peak across a 50-ohm dummy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1.4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353.5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400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295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value of an AC signal produces the same power dissipation in a resistor as a DC voltage of the same value?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peak-to-peak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peak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RMS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reciprocal of the RMS value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value of an AC signal produces the same power dissipation in a resistor as a DC voltage of the same value?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peak-to-peak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peak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RMS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reciprocal of the RMS value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646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peak-to-peak voltage of a sine wave with an RMS voltage of 120 volts?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84.8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169.7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240.0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339.4 volts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peak-to-peak voltage of a sine wave with an RMS voltage of 120 volts?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84.8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169.7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240.0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339.4 volts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35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RMS voltage of a sine wave with a value of 17 volts peak?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34 volts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RMS voltage of a sine wave with a value of 17 volts peak?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8.5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24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34 volts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49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578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percentage of power loss is equivalent to a loss of 1 dB?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10.9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12.2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20.6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25.9 percent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percentage of power loss is equivalent to a loss of 1 dB?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10.9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12.2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20.6 percent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25.9 percent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91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8372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ratio of PEP to average power for an unmodulated carrier?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0.707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1.00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1.414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2.00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ratio of PEP to average power for an unmodulated carrier?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0.707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1.00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1.414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2.00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04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1066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RMS voltage across a 50-ohm dummy load dissipating 1200 watts?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173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245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346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692 volts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RMS voltage across a 50-ohm dummy load dissipating 1200 watts?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173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245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346 volts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692 volts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65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PEP of an unmodulated carrier if the average power is 1060 watts?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530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1060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2120 watts</a:t>
            </a: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PEP of an unmodulated carrier if the average power is 1060 watts?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530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1060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2120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6165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PEP of 500 volts peak-to-peak across a 50-ohm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8.75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625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2500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5000 watts</a:t>
            </a:r>
          </a:p>
        </p:txBody>
      </p:sp>
    </p:spTree>
    <p:extLst>
      <p:ext uri="{BB962C8B-B14F-4D97-AF65-F5344CB8AC3E}">
        <p14:creationId xmlns:p14="http://schemas.microsoft.com/office/powerpoint/2010/main" val="1983645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dB change represents a factor of two increase or decrease in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3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6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9 dB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G5B14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output PEP of 500 volts peak-to-peak across a 50-ohm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8.75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625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2500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5000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683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217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dB change represents a factor of two increase or decrease in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3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6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9 dB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40102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465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total current relate to the individual currents in a circuit of parallel resistors?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equals the average of the branch currents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decreases as more parallel branches are added to the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equals the sum of the currents through each branch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the sum of the reciprocal of each individual voltage drop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the total current relate to the individual currents in a circuit of parallel resistors?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equals the average of the branch currents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decreases as more parallel branches are added to the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equals the sum of the currents through each branch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the sum of the reciprocal of each individual voltage drop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734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G5B03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How many watts of electrical power are consumed if 400 VDC is supplied to an 800-ohm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3200 watts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G5B03 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How many watts of electrical power are consumed if 400 VDC is supplied to an 800-ohm load?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0.5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400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3200 watts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6519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12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G5B04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many watts of electrical power are consumed by a 12 VDC light bulb that draws 0.2 amperes?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2.4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24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6 watts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60 watts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1102</Words>
  <Application>Microsoft Office PowerPoint</Application>
  <PresentationFormat>Widescreen</PresentationFormat>
  <Paragraphs>216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28</cp:revision>
  <dcterms:created xsi:type="dcterms:W3CDTF">2023-05-09T14:58:22Z</dcterms:created>
  <dcterms:modified xsi:type="dcterms:W3CDTF">2023-05-12T18:40:02Z</dcterms:modified>
</cp:coreProperties>
</file>